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7" r:id="rId4"/>
    <p:sldId id="266" r:id="rId5"/>
    <p:sldId id="259" r:id="rId6"/>
    <p:sldId id="260" r:id="rId7"/>
    <p:sldId id="267" r:id="rId8"/>
    <p:sldId id="261" r:id="rId9"/>
    <p:sldId id="262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3671-4674-4A73-9223-F42E6FF560DF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AE3C2-7C0C-4D7D-892F-CF86EE24A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AE3C2-7C0C-4D7D-892F-CF86EE24AD6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B746BC4-7513-4821-8FAA-4A252FB00832}" type="datetimeFigureOut">
              <a:rPr lang="en-US" smtClean="0"/>
              <a:pPr/>
              <a:t>9/25/2012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652D898-40AA-4301-B79C-AE36D5DECB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ithsoniansource.org/display/primarysource/viewdetails.aspx?TopicId=&amp;PrimarySourceId=1004" TargetMode="External"/><Relationship Id="rId3" Type="http://schemas.openxmlformats.org/officeDocument/2006/relationships/hyperlink" Target="http://tours.daytonartinstitute.org/accessart/connect.cfm?TN=da02" TargetMode="External"/><Relationship Id="rId7" Type="http://schemas.openxmlformats.org/officeDocument/2006/relationships/hyperlink" Target="http://www.history.org/" TargetMode="External"/><Relationship Id="rId2" Type="http://schemas.openxmlformats.org/officeDocument/2006/relationships/hyperlink" Target="http://www.earlyameric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dinfo.com/american_history/colonization_colonial_life.html" TargetMode="External"/><Relationship Id="rId11" Type="http://schemas.openxmlformats.org/officeDocument/2006/relationships/hyperlink" Target="http://www.poetryfoundation.org/poem/174733" TargetMode="External"/><Relationship Id="rId5" Type="http://schemas.openxmlformats.org/officeDocument/2006/relationships/hyperlink" Target="http://library.thinkquest.org/J002611F/" TargetMode="External"/><Relationship Id="rId10" Type="http://schemas.openxmlformats.org/officeDocument/2006/relationships/hyperlink" Target="http://www.nga.gov/collection/gallery/gg62/gg62-569.html" TargetMode="External"/><Relationship Id="rId4" Type="http://schemas.openxmlformats.org/officeDocument/2006/relationships/hyperlink" Target="http://www.genconnection.com/English/11/colonialamerica.html" TargetMode="External"/><Relationship Id="rId9" Type="http://schemas.openxmlformats.org/officeDocument/2006/relationships/hyperlink" Target="http://www.metmuseum.org/toah/works-of-art/24.109.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idsdiscover.com/colonial-america-for-ki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J002611F/" TargetMode="External"/><Relationship Id="rId2" Type="http://schemas.openxmlformats.org/officeDocument/2006/relationships/hyperlink" Target="http://www.kidinfo.com/american_history/colonization_colonial_lif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rlyamerica.com/" TargetMode="External"/><Relationship Id="rId4" Type="http://schemas.openxmlformats.org/officeDocument/2006/relationships/hyperlink" Target="http://www.history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85-udAkFa0&amp;feature=related" TargetMode="External"/><Relationship Id="rId2" Type="http://schemas.openxmlformats.org/officeDocument/2006/relationships/hyperlink" Target="http://www.earlyamerica.com/music/WolfesSong.mid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youtube.com/watch?v=MjNOPDVgjY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nga.gov/fcgi-bin/timage_f?object=569&amp;image=1626&amp;c=gg6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Integrated Literacies 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Gina Groover</a:t>
            </a:r>
          </a:p>
          <a:p>
            <a:r>
              <a:rPr lang="en-US" dirty="0" smtClean="0"/>
              <a:t>SST 309-04</a:t>
            </a:r>
            <a:endParaRPr lang="en-US" dirty="0"/>
          </a:p>
        </p:txBody>
      </p:sp>
      <p:pic>
        <p:nvPicPr>
          <p:cNvPr id="12292" name="Picture 4" descr="http://mrjohnsonssclasses.wikispaces.com/file/view/13_colonies_color_map.jpg/168785149/13_colonies_color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2743200" cy="388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www.genconnection.com/English/11/13_join_or_die_lc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5791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Political Cartoon, Ben Franklin, 1754</a:t>
            </a: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724400" cy="16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2057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 in </a:t>
            </a:r>
            <a:r>
              <a:rPr lang="en-US" i="1" dirty="0" smtClean="0"/>
              <a:t>The Boston News-Letter, </a:t>
            </a:r>
            <a:endParaRPr lang="en-US" dirty="0" smtClean="0"/>
          </a:p>
          <a:p>
            <a:pPr algn="ctr"/>
            <a:r>
              <a:rPr lang="en-US" i="1" dirty="0" smtClean="0"/>
              <a:t>May, 1761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248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Images courtesy of Archiving Early America, http://www.earlyamerica.com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/>
              <a:t>Bibliography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i="1" dirty="0" smtClean="0"/>
              <a:t>Archiving Early America</a:t>
            </a:r>
            <a:r>
              <a:rPr lang="en-US" dirty="0" smtClean="0"/>
              <a:t>. (2012, September 15). Retrieved from Early America: </a:t>
            </a:r>
            <a:r>
              <a:rPr lang="en-US" dirty="0" smtClean="0">
                <a:hlinkClick r:id="rId2"/>
              </a:rPr>
              <a:t>http://www.earlyamerica.com/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Colonial America</a:t>
            </a:r>
            <a:r>
              <a:rPr lang="en-US" dirty="0" smtClean="0"/>
              <a:t>. (2012, September 16). Retrieved from The Dayton Art Institute: </a:t>
            </a:r>
            <a:r>
              <a:rPr lang="en-US" dirty="0" smtClean="0">
                <a:hlinkClick r:id="rId3"/>
              </a:rPr>
              <a:t>http://tours.daytonartinstitute.org/accessart/connect.cfm?TN=da02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Colonial America</a:t>
            </a:r>
            <a:r>
              <a:rPr lang="en-US" dirty="0" smtClean="0"/>
              <a:t>. (2012, September 15). Retrieved from genconnection: </a:t>
            </a:r>
            <a:r>
              <a:rPr lang="en-US" dirty="0" smtClean="0">
                <a:hlinkClick r:id="rId4"/>
              </a:rPr>
              <a:t>http://www.genconnection.com/English/11/colonialamerica.html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Colonial Kids</a:t>
            </a:r>
            <a:r>
              <a:rPr lang="en-US" dirty="0" smtClean="0"/>
              <a:t>. (2012, September 15). Retrieved from ThinkQuest: </a:t>
            </a:r>
            <a:r>
              <a:rPr lang="en-US" dirty="0" smtClean="0">
                <a:hlinkClick r:id="rId5"/>
              </a:rPr>
              <a:t>http://library.thinkquest.org/J002611F/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Colonial Life:Life in Colonial America</a:t>
            </a:r>
            <a:r>
              <a:rPr lang="en-US" dirty="0" smtClean="0"/>
              <a:t>. (2012, September 15). Retrieved from Kid Info: </a:t>
            </a:r>
            <a:r>
              <a:rPr lang="en-US" dirty="0" smtClean="0">
                <a:hlinkClick r:id="rId6"/>
              </a:rPr>
              <a:t>http://www.kidinfo.com/american_history/colonization_colonial_life.html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Colonial Williamsburg</a:t>
            </a:r>
            <a:r>
              <a:rPr lang="en-US" dirty="0" smtClean="0"/>
              <a:t>. (2012, September 15). Retrieved from Colonial Williamsburg: </a:t>
            </a:r>
            <a:r>
              <a:rPr lang="en-US" dirty="0" smtClean="0">
                <a:hlinkClick r:id="rId7"/>
              </a:rPr>
              <a:t>http://www.history.org/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Primary Sources</a:t>
            </a:r>
            <a:r>
              <a:rPr lang="en-US" dirty="0" smtClean="0"/>
              <a:t>. (2012, September 16). Retrieved from Smithsonian Source: </a:t>
            </a:r>
            <a:r>
              <a:rPr lang="en-US" dirty="0" smtClean="0">
                <a:hlinkClick r:id="rId8"/>
              </a:rPr>
              <a:t>http://www.smithsoniansource.org/display/primarysource/viewdetails.aspx?TopicId=&amp;PrimarySourceId=1004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Teapot, 1745-55, Josiah Austin</a:t>
            </a:r>
            <a:r>
              <a:rPr lang="en-US" dirty="0" smtClean="0"/>
              <a:t>. (2012, September 14). Retrieved from The Metropolitan Museum of Art: </a:t>
            </a:r>
            <a:r>
              <a:rPr lang="en-US" dirty="0" smtClean="0">
                <a:hlinkClick r:id="rId9"/>
              </a:rPr>
              <a:t>http://www.metmuseum.org/toah/works-of-art/24.109.7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The Collection</a:t>
            </a:r>
            <a:r>
              <a:rPr lang="en-US" dirty="0" smtClean="0"/>
              <a:t>. (2012, September 17). Retrieved from National Gallery of Art: </a:t>
            </a:r>
            <a:r>
              <a:rPr lang="en-US" dirty="0" smtClean="0">
                <a:hlinkClick r:id="rId10"/>
              </a:rPr>
              <a:t>http://www.nga.gov/collection/gallery/gg62/gg62-569.html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Wheatley, P. (2012, September 17). </a:t>
            </a:r>
            <a:r>
              <a:rPr lang="en-US" i="1" dirty="0" smtClean="0"/>
              <a:t>On Being Brought from Africa to America</a:t>
            </a:r>
            <a:r>
              <a:rPr lang="en-US" dirty="0" smtClean="0"/>
              <a:t>. Retrieved from The Poetry Foundation: </a:t>
            </a:r>
            <a:r>
              <a:rPr lang="en-US" dirty="0" smtClean="0">
                <a:hlinkClick r:id="rId11"/>
              </a:rPr>
              <a:t>http://www.poetryfoundation.org/poem/174733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Yankee Doodle Fife and Drum</a:t>
            </a:r>
            <a:r>
              <a:rPr lang="en-US" dirty="0" smtClean="0"/>
              <a:t>. (2012, September 14). Retrieved from YouTube: http://www.youtube.com/watch?v=H85-udAkFa0&amp;feature=related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GLCE’s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5-U2.3.2</a:t>
            </a:r>
          </a:p>
          <a:p>
            <a:pPr lvl="1"/>
            <a:r>
              <a:rPr lang="en-US" dirty="0" smtClean="0"/>
              <a:t>Describe the daily life of people living in the New England, Middle, and Southern colonies (National Geography Standards 14 and 15, pp.171 and 173)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5-U2.3.3</a:t>
            </a:r>
          </a:p>
          <a:p>
            <a:pPr lvl="1"/>
            <a:r>
              <a:rPr lang="en-US" dirty="0" smtClean="0"/>
              <a:t>Describe colonial life in America from the perspectives of at least three different groups of </a:t>
            </a:r>
            <a:r>
              <a:rPr lang="en-US" dirty="0" smtClean="0"/>
              <a:t>people (e.g., wealthy landowners, farmers, merchants, indentured servants, laborers and the poor, women, enslaved people, free Africans, and American Indians) </a:t>
            </a:r>
            <a:r>
              <a:rPr lang="en-US" dirty="0" smtClean="0"/>
              <a:t>(National Geography Standard 6, p.154)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4" name="il_fi" descr="http://www.lenapeprograms.info/Teacher/revcov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0"/>
            <a:ext cx="2438400" cy="190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i43.tower.com/images/mm101258051/a-day-in-life-colonial-schoolteacher-kathy-wilmore-hardcover-cover-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2362200" cy="21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perma-bound.com/ws/image/cover/4731/m?ref=v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828800"/>
            <a:ext cx="1524000" cy="215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g-ecx.images-amazon.com/images/G/01/ciu/2d/11/6441619009a0b151317e4110.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"/>
            <a:ext cx="152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i43.tower.com/images/mm100753502/thirteen-colonies-brendan-january-paperback-cover-ar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814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743200"/>
            <a:ext cx="335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Home Life in Colonial America</a:t>
            </a:r>
          </a:p>
          <a:p>
            <a:pPr algn="ctr"/>
            <a:r>
              <a:rPr lang="en-US" i="1" dirty="0" smtClean="0"/>
              <a:t> </a:t>
            </a:r>
            <a:r>
              <a:rPr lang="en-US" dirty="0" smtClean="0"/>
              <a:t>by Charlie Samuel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1371600"/>
            <a:ext cx="4754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Day in the Life of a Colonial Schoolteacher</a:t>
            </a:r>
          </a:p>
          <a:p>
            <a:pPr algn="ctr"/>
            <a:r>
              <a:rPr lang="en-US" dirty="0" smtClean="0"/>
              <a:t>By Kathy Wilmore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411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African-Americans in the Colonies</a:t>
            </a:r>
          </a:p>
          <a:p>
            <a:pPr algn="ctr"/>
            <a:r>
              <a:rPr lang="en-US" dirty="0" smtClean="0"/>
              <a:t>By Jean Kinney Williams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5638800"/>
            <a:ext cx="281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Revolutionary Field Trip</a:t>
            </a:r>
          </a:p>
          <a:p>
            <a:pPr algn="ctr"/>
            <a:r>
              <a:rPr lang="en-US" dirty="0" smtClean="0"/>
              <a:t>By Susan Katz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Thirteen Colonies</a:t>
            </a:r>
          </a:p>
          <a:p>
            <a:pPr algn="ctr"/>
            <a:r>
              <a:rPr lang="en-US" dirty="0" smtClean="0"/>
              <a:t>By Brendan January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Magazines</a:t>
            </a:r>
            <a:endParaRPr lang="en-US" dirty="0"/>
          </a:p>
        </p:txBody>
      </p:sp>
      <p:pic>
        <p:nvPicPr>
          <p:cNvPr id="4" name="Content Placeholder 3" descr="Colonial America">
            <a:hlinkClick r:id="rId2" tooltip="&quot;Colonial America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cobblestonepub.com/pix/lg/COB04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2743200" cy="38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601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Kids Discover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86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Cobblestone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http://www.kidinfo.com/american_history/colonization_colonial_life.html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http://library.thinkquest.org/J002611F/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4"/>
              </a:rPr>
              <a:t>http://www.history.org/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http://www.earlyamerica.com/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Wolfes Song</a:t>
            </a:r>
          </a:p>
          <a:p>
            <a:pPr lvl="1"/>
            <a:r>
              <a:rPr lang="en-US" dirty="0" smtClean="0">
                <a:hlinkClick r:id="rId2"/>
              </a:rPr>
              <a:t>http://www.earlyamerica.com/music/WolfesSong.midi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Yankee Doodle Fife &amp; Drum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http://www.youtube.com/watch?v=H85-udAkFa0&amp;feature=related</a:t>
            </a: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dirty="0" smtClean="0"/>
              <a:t>Colonial Williamsburg Tavern Music</a:t>
            </a:r>
          </a:p>
          <a:p>
            <a:pPr lvl="1"/>
            <a:r>
              <a:rPr lang="en-US" dirty="0" smtClean="0">
                <a:hlinkClick r:id="rId4"/>
              </a:rPr>
              <a:t>http://www.youtube.com/watch?v=MjNOPDVgjYw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194" name="Picture 2" descr="http://www.familyvacationcritic.com/images/fampics/colonial-williamsburg-fife-dr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1000"/>
            <a:ext cx="2667000" cy="177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On Being Brought from Africa to America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   'Twas mercy brought me from my Pagan land,</a:t>
            </a:r>
            <a:br>
              <a:rPr lang="en-US" dirty="0" smtClean="0"/>
            </a:br>
            <a:r>
              <a:rPr lang="en-US" dirty="0" smtClean="0"/>
              <a:t>Taught my benighted soul to understand</a:t>
            </a:r>
            <a:br>
              <a:rPr lang="en-US" dirty="0" smtClean="0"/>
            </a:br>
            <a:r>
              <a:rPr lang="en-US" dirty="0" smtClean="0"/>
              <a:t>That there's a God, that there's a Saviour too:</a:t>
            </a:r>
            <a:br>
              <a:rPr lang="en-US" dirty="0" smtClean="0"/>
            </a:br>
            <a:r>
              <a:rPr lang="en-US" dirty="0" smtClean="0"/>
              <a:t>Once I redemption neither sought nor knew.</a:t>
            </a:r>
            <a:br>
              <a:rPr lang="en-US" dirty="0" smtClean="0"/>
            </a:br>
            <a:r>
              <a:rPr lang="en-US" dirty="0" smtClean="0"/>
              <a:t>Some view our sable race with scornful eye,</a:t>
            </a:r>
            <a:br>
              <a:rPr lang="en-US" dirty="0" smtClean="0"/>
            </a:br>
            <a:r>
              <a:rPr lang="en-US" dirty="0" smtClean="0"/>
              <a:t>"Their colour is a diabolic die."</a:t>
            </a:r>
            <a:br>
              <a:rPr lang="en-US" dirty="0" smtClean="0"/>
            </a:br>
            <a:r>
              <a:rPr lang="en-US" dirty="0" smtClean="0"/>
              <a:t>Remember, Christians, Negro's, black as Cain,</a:t>
            </a:r>
            <a:br>
              <a:rPr lang="en-US" dirty="0" smtClean="0"/>
            </a:br>
            <a:r>
              <a:rPr lang="en-US" dirty="0" smtClean="0"/>
              <a:t>May be refin'd, and join th' angelic train.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~Phillis Wheatley, African slave in Boston</a:t>
            </a:r>
          </a:p>
          <a:p>
            <a:endParaRPr lang="en-US" dirty="0"/>
          </a:p>
        </p:txBody>
      </p:sp>
      <p:pic>
        <p:nvPicPr>
          <p:cNvPr id="6146" name="Picture 2" descr="Phillis Wheat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"/>
            <a:ext cx="2743200" cy="1794102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e/ef/Phillis_Wheatley_frontispiece.jpg/220px-Phillis_Wheatley_frontispie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161652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Artwork</a:t>
            </a:r>
            <a:endParaRPr lang="en-US" dirty="0"/>
          </a:p>
        </p:txBody>
      </p:sp>
      <p:pic>
        <p:nvPicPr>
          <p:cNvPr id="4" name="objectLargeImage_SC196726" descr="Isaac Winslow and His Famil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19400"/>
            <a:ext cx="4419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etmuseum.org/toah/images/h2/h2_24.109.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2716199" cy="19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5791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Isaac Winslow and His Family, </a:t>
            </a:r>
            <a:r>
              <a:rPr lang="en-US" dirty="0" smtClean="0"/>
              <a:t>1755, Joseph Blackburn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286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Silver Teapot, 1745-55, Josiah Austin</a:t>
            </a:r>
            <a:endParaRPr lang="en-US" dirty="0"/>
          </a:p>
        </p:txBody>
      </p:sp>
      <p:pic>
        <p:nvPicPr>
          <p:cNvPr id="5122" name="Picture 2" descr="image of Colonel Guy Johnson and Karonghyontye (Captain David Hill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19200"/>
            <a:ext cx="2590800" cy="384572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51816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Colonel Guy Johnson and Karonghyontye (Captain David Hill)</a:t>
            </a:r>
            <a:r>
              <a:rPr lang="en-US" dirty="0" smtClean="0"/>
              <a:t>, 1776, Benjamin West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Primary Source Documents</a:t>
            </a:r>
            <a:endParaRPr lang="en-US" dirty="0"/>
          </a:p>
        </p:txBody>
      </p:sp>
      <p:pic>
        <p:nvPicPr>
          <p:cNvPr id="2051" name="Picture 3" descr="http://t0.gstatic.com/images?q=tbn:ANd9GcQf568xnD1Pf1FclbgGoju6aNIlXnHE2v8hmquc6qF0hyKPKB16VjRU2AFE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4144876" cy="2971800"/>
          </a:xfrm>
          <a:prstGeom prst="rect">
            <a:avLst/>
          </a:prstGeom>
          <a:noFill/>
        </p:spPr>
      </p:pic>
      <p:pic>
        <p:nvPicPr>
          <p:cNvPr id="4099" name="Picture 3" descr="Ben Franklin's Pennsylvania Gazett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3276600" cy="52735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510540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Map of the thirteen colonies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2484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The Pennsylvania Gazette, </a:t>
            </a:r>
            <a:r>
              <a:rPr lang="en-US" dirty="0" smtClean="0"/>
              <a:t>Jan. 2, 1750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384</TotalTime>
  <Words>489</Words>
  <Application>Microsoft Office PowerPoint</Application>
  <PresentationFormat>On-screen Show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Integrated Literacies Assignment</vt:lpstr>
      <vt:lpstr>GLCE’s</vt:lpstr>
      <vt:lpstr>Books</vt:lpstr>
      <vt:lpstr>Magazines</vt:lpstr>
      <vt:lpstr>Websites</vt:lpstr>
      <vt:lpstr>Music</vt:lpstr>
      <vt:lpstr>Poetry</vt:lpstr>
      <vt:lpstr>Artwork</vt:lpstr>
      <vt:lpstr>Primary Source Documents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Literacies Assignment</dc:title>
  <dc:creator>Owner</dc:creator>
  <cp:lastModifiedBy>Owner</cp:lastModifiedBy>
  <cp:revision>52</cp:revision>
  <dcterms:created xsi:type="dcterms:W3CDTF">2012-09-18T01:46:39Z</dcterms:created>
  <dcterms:modified xsi:type="dcterms:W3CDTF">2012-09-26T01:50:25Z</dcterms:modified>
</cp:coreProperties>
</file>